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70" r:id="rId5"/>
    <p:sldId id="261" r:id="rId6"/>
    <p:sldId id="260" r:id="rId7"/>
    <p:sldId id="264" r:id="rId8"/>
    <p:sldId id="271" r:id="rId9"/>
    <p:sldId id="265" r:id="rId10"/>
    <p:sldId id="272" r:id="rId11"/>
    <p:sldId id="266" r:id="rId12"/>
    <p:sldId id="273" r:id="rId13"/>
    <p:sldId id="268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Silva" initials="GS" lastIdx="1" clrIdx="0">
    <p:extLst>
      <p:ext uri="{19B8F6BF-5375-455C-9EA6-DF929625EA0E}">
        <p15:presenceInfo xmlns:p15="http://schemas.microsoft.com/office/powerpoint/2012/main" userId="54571712a97b8f5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84" autoAdjust="0"/>
    <p:restoredTop sz="94660"/>
  </p:normalViewPr>
  <p:slideViewPr>
    <p:cSldViewPr snapToGrid="0">
      <p:cViewPr>
        <p:scale>
          <a:sx n="75" d="100"/>
          <a:sy n="75" d="100"/>
        </p:scale>
        <p:origin x="11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Silva" userId="54571712a97b8f51" providerId="LiveId" clId="{CC43E615-A308-48AA-9D3E-335E7B2FAD95}"/>
    <pc:docChg chg="undo redo custSel addSld delSld modSld sldOrd">
      <pc:chgData name="Gabriel Silva" userId="54571712a97b8f51" providerId="LiveId" clId="{CC43E615-A308-48AA-9D3E-335E7B2FAD95}" dt="2022-11-17T00:04:08.210" v="4305" actId="403"/>
      <pc:docMkLst>
        <pc:docMk/>
      </pc:docMkLst>
      <pc:sldChg chg="addSp delSp modSp mod chgLayout">
        <pc:chgData name="Gabriel Silva" userId="54571712a97b8f51" providerId="LiveId" clId="{CC43E615-A308-48AA-9D3E-335E7B2FAD95}" dt="2022-11-16T17:51:12.755" v="3937" actId="6264"/>
        <pc:sldMkLst>
          <pc:docMk/>
          <pc:sldMk cId="3014705289" sldId="256"/>
        </pc:sldMkLst>
        <pc:spChg chg="mod ord">
          <ac:chgData name="Gabriel Silva" userId="54571712a97b8f51" providerId="LiveId" clId="{CC43E615-A308-48AA-9D3E-335E7B2FAD95}" dt="2022-11-16T17:51:12.755" v="3937" actId="6264"/>
          <ac:spMkLst>
            <pc:docMk/>
            <pc:sldMk cId="3014705289" sldId="256"/>
            <ac:spMk id="2" creationId="{4A7BE50A-0A93-46E1-B0EE-3837D53C62FD}"/>
          </ac:spMkLst>
        </pc:spChg>
        <pc:spChg chg="mod ord">
          <ac:chgData name="Gabriel Silva" userId="54571712a97b8f51" providerId="LiveId" clId="{CC43E615-A308-48AA-9D3E-335E7B2FAD95}" dt="2022-11-16T17:51:12.755" v="3937" actId="6264"/>
          <ac:spMkLst>
            <pc:docMk/>
            <pc:sldMk cId="3014705289" sldId="256"/>
            <ac:spMk id="3" creationId="{0878DAEB-D48C-4089-B960-3AEE3BBBED29}"/>
          </ac:spMkLst>
        </pc:spChg>
        <pc:spChg chg="add del mod">
          <ac:chgData name="Gabriel Silva" userId="54571712a97b8f51" providerId="LiveId" clId="{CC43E615-A308-48AA-9D3E-335E7B2FAD95}" dt="2022-11-16T17:51:12.755" v="3937" actId="6264"/>
          <ac:spMkLst>
            <pc:docMk/>
            <pc:sldMk cId="3014705289" sldId="256"/>
            <ac:spMk id="4" creationId="{5FABD6E8-8099-4ACA-9538-00D0D2F0D6AF}"/>
          </ac:spMkLst>
        </pc:spChg>
        <pc:spChg chg="add del mod">
          <ac:chgData name="Gabriel Silva" userId="54571712a97b8f51" providerId="LiveId" clId="{CC43E615-A308-48AA-9D3E-335E7B2FAD95}" dt="2022-11-16T17:51:12.755" v="3937" actId="6264"/>
          <ac:spMkLst>
            <pc:docMk/>
            <pc:sldMk cId="3014705289" sldId="256"/>
            <ac:spMk id="5" creationId="{A35D40B9-6F74-4F96-8FAA-96576C8548AE}"/>
          </ac:spMkLst>
        </pc:spChg>
      </pc:sldChg>
      <pc:sldChg chg="addSp delSp modSp mod delAnim modAnim">
        <pc:chgData name="Gabriel Silva" userId="54571712a97b8f51" providerId="LiveId" clId="{CC43E615-A308-48AA-9D3E-335E7B2FAD95}" dt="2022-11-16T23:53:49.311" v="4285" actId="20577"/>
        <pc:sldMkLst>
          <pc:docMk/>
          <pc:sldMk cId="3822589355" sldId="259"/>
        </pc:sldMkLst>
        <pc:spChg chg="mod">
          <ac:chgData name="Gabriel Silva" userId="54571712a97b8f51" providerId="LiveId" clId="{CC43E615-A308-48AA-9D3E-335E7B2FAD95}" dt="2022-11-16T23:53:49.311" v="4285" actId="20577"/>
          <ac:spMkLst>
            <pc:docMk/>
            <pc:sldMk cId="3822589355" sldId="259"/>
            <ac:spMk id="2" creationId="{F0BEFBB6-DD77-4E55-BDAE-2F7CBC8A4662}"/>
          </ac:spMkLst>
        </pc:spChg>
        <pc:spChg chg="add del mod">
          <ac:chgData name="Gabriel Silva" userId="54571712a97b8f51" providerId="LiveId" clId="{CC43E615-A308-48AA-9D3E-335E7B2FAD95}" dt="2022-11-16T02:34:51.213" v="3418"/>
          <ac:spMkLst>
            <pc:docMk/>
            <pc:sldMk cId="3822589355" sldId="259"/>
            <ac:spMk id="4" creationId="{808D913A-E399-42AE-BDAC-F973183BEF5B}"/>
          </ac:spMkLst>
        </pc:spChg>
        <pc:picChg chg="add mod modCrop">
          <ac:chgData name="Gabriel Silva" userId="54571712a97b8f51" providerId="LiveId" clId="{CC43E615-A308-48AA-9D3E-335E7B2FAD95}" dt="2022-11-16T02:37:22.985" v="3788" actId="1076"/>
          <ac:picMkLst>
            <pc:docMk/>
            <pc:sldMk cId="3822589355" sldId="259"/>
            <ac:picMk id="5" creationId="{5A5574DC-37E6-403D-8C62-0FC92BBEC26D}"/>
          </ac:picMkLst>
        </pc:picChg>
        <pc:picChg chg="del mod">
          <ac:chgData name="Gabriel Silva" userId="54571712a97b8f51" providerId="LiveId" clId="{CC43E615-A308-48AA-9D3E-335E7B2FAD95}" dt="2022-11-16T02:34:28.840" v="3417" actId="478"/>
          <ac:picMkLst>
            <pc:docMk/>
            <pc:sldMk cId="3822589355" sldId="259"/>
            <ac:picMk id="16" creationId="{6161D405-ABEC-49F3-A72B-47240B280B4B}"/>
          </ac:picMkLst>
        </pc:picChg>
      </pc:sldChg>
      <pc:sldChg chg="addSp delSp modSp add mod delAnim modAnim">
        <pc:chgData name="Gabriel Silva" userId="54571712a97b8f51" providerId="LiveId" clId="{CC43E615-A308-48AA-9D3E-335E7B2FAD95}" dt="2022-11-16T17:14:14.676" v="3847" actId="404"/>
        <pc:sldMkLst>
          <pc:docMk/>
          <pc:sldMk cId="12417890" sldId="260"/>
        </pc:sldMkLst>
        <pc:spChg chg="mod">
          <ac:chgData name="Gabriel Silva" userId="54571712a97b8f51" providerId="LiveId" clId="{CC43E615-A308-48AA-9D3E-335E7B2FAD95}" dt="2022-11-16T17:14:14.676" v="3847" actId="404"/>
          <ac:spMkLst>
            <pc:docMk/>
            <pc:sldMk cId="12417890" sldId="260"/>
            <ac:spMk id="2" creationId="{F0BEFBB6-DD77-4E55-BDAE-2F7CBC8A4662}"/>
          </ac:spMkLst>
        </pc:spChg>
        <pc:spChg chg="add del mod">
          <ac:chgData name="Gabriel Silva" userId="54571712a97b8f51" providerId="LiveId" clId="{CC43E615-A308-48AA-9D3E-335E7B2FAD95}" dt="2022-11-15T23:23:52.011" v="3"/>
          <ac:spMkLst>
            <pc:docMk/>
            <pc:sldMk cId="12417890" sldId="260"/>
            <ac:spMk id="4" creationId="{63A0A57E-3859-4601-98BB-ECE6BA032E19}"/>
          </ac:spMkLst>
        </pc:spChg>
        <pc:spChg chg="add del mod">
          <ac:chgData name="Gabriel Silva" userId="54571712a97b8f51" providerId="LiveId" clId="{CC43E615-A308-48AA-9D3E-335E7B2FAD95}" dt="2022-11-15T23:39:36.807" v="985"/>
          <ac:spMkLst>
            <pc:docMk/>
            <pc:sldMk cId="12417890" sldId="260"/>
            <ac:spMk id="10" creationId="{021A136A-0737-432C-8B9E-23FAF00E97AE}"/>
          </ac:spMkLst>
        </pc:spChg>
        <pc:spChg chg="add del mod">
          <ac:chgData name="Gabriel Silva" userId="54571712a97b8f51" providerId="LiveId" clId="{CC43E615-A308-48AA-9D3E-335E7B2FAD95}" dt="2022-11-15T23:47:58.398" v="1548"/>
          <ac:spMkLst>
            <pc:docMk/>
            <pc:sldMk cId="12417890" sldId="260"/>
            <ac:spMk id="13" creationId="{91CAC4D6-B122-47B1-B058-059B6663E8DC}"/>
          </ac:spMkLst>
        </pc:spChg>
        <pc:spChg chg="add del mod">
          <ac:chgData name="Gabriel Silva" userId="54571712a97b8f51" providerId="LiveId" clId="{CC43E615-A308-48AA-9D3E-335E7B2FAD95}" dt="2022-11-15T23:52:02.964" v="2067"/>
          <ac:spMkLst>
            <pc:docMk/>
            <pc:sldMk cId="12417890" sldId="260"/>
            <ac:spMk id="18" creationId="{711B051B-D480-45FC-B05D-4A737BF8FE25}"/>
          </ac:spMkLst>
        </pc:spChg>
        <pc:picChg chg="add del mod modCrop">
          <ac:chgData name="Gabriel Silva" userId="54571712a97b8f51" providerId="LiveId" clId="{CC43E615-A308-48AA-9D3E-335E7B2FAD95}" dt="2022-11-15T23:39:02.026" v="984" actId="478"/>
          <ac:picMkLst>
            <pc:docMk/>
            <pc:sldMk cId="12417890" sldId="260"/>
            <ac:picMk id="5" creationId="{8FF96BEC-0AF8-49CA-859C-A0A24346545F}"/>
          </ac:picMkLst>
        </pc:picChg>
        <pc:picChg chg="add del mod">
          <ac:chgData name="Gabriel Silva" userId="54571712a97b8f51" providerId="LiveId" clId="{CC43E615-A308-48AA-9D3E-335E7B2FAD95}" dt="2022-11-15T23:36:26.316" v="620" actId="478"/>
          <ac:picMkLst>
            <pc:docMk/>
            <pc:sldMk cId="12417890" sldId="260"/>
            <ac:picMk id="6" creationId="{5E7CC1F4-18C9-4184-A47D-0753B4B3632F}"/>
          </ac:picMkLst>
        </pc:picChg>
        <pc:picChg chg="add del mod">
          <ac:chgData name="Gabriel Silva" userId="54571712a97b8f51" providerId="LiveId" clId="{CC43E615-A308-48AA-9D3E-335E7B2FAD95}" dt="2022-11-15T23:37:02.568" v="625" actId="478"/>
          <ac:picMkLst>
            <pc:docMk/>
            <pc:sldMk cId="12417890" sldId="260"/>
            <ac:picMk id="7" creationId="{39F89E42-7921-46DF-AEA6-D593A596CB26}"/>
          </ac:picMkLst>
        </pc:picChg>
        <pc:picChg chg="add del mod modCrop">
          <ac:chgData name="Gabriel Silva" userId="54571712a97b8f51" providerId="LiveId" clId="{CC43E615-A308-48AA-9D3E-335E7B2FAD95}" dt="2022-11-15T23:51:04.904" v="1844" actId="478"/>
          <ac:picMkLst>
            <pc:docMk/>
            <pc:sldMk cId="12417890" sldId="260"/>
            <ac:picMk id="8" creationId="{49BAC5E4-188E-4F87-A600-9BC568C08C70}"/>
          </ac:picMkLst>
        </pc:picChg>
        <pc:picChg chg="add del mod modCrop">
          <ac:chgData name="Gabriel Silva" userId="54571712a97b8f51" providerId="LiveId" clId="{CC43E615-A308-48AA-9D3E-335E7B2FAD95}" dt="2022-11-15T23:47:52.711" v="1547" actId="478"/>
          <ac:picMkLst>
            <pc:docMk/>
            <pc:sldMk cId="12417890" sldId="260"/>
            <ac:picMk id="11" creationId="{B284FE49-D1FF-4298-872C-2F9F57DF3E74}"/>
          </ac:picMkLst>
        </pc:picChg>
        <pc:picChg chg="add del mod modCrop">
          <ac:chgData name="Gabriel Silva" userId="54571712a97b8f51" providerId="LiveId" clId="{CC43E615-A308-48AA-9D3E-335E7B2FAD95}" dt="2022-11-15T23:51:59.164" v="2066" actId="478"/>
          <ac:picMkLst>
            <pc:docMk/>
            <pc:sldMk cId="12417890" sldId="260"/>
            <ac:picMk id="14" creationId="{2886C496-1930-49C2-8CE3-7A173317ED93}"/>
          </ac:picMkLst>
        </pc:picChg>
        <pc:picChg chg="add mod modCrop">
          <ac:chgData name="Gabriel Silva" userId="54571712a97b8f51" providerId="LiveId" clId="{CC43E615-A308-48AA-9D3E-335E7B2FAD95}" dt="2022-11-15T23:55:41.424" v="2580" actId="1076"/>
          <ac:picMkLst>
            <pc:docMk/>
            <pc:sldMk cId="12417890" sldId="260"/>
            <ac:picMk id="15" creationId="{9249E463-EAC6-4A68-8062-54C03069BBE0}"/>
          </ac:picMkLst>
        </pc:picChg>
        <pc:picChg chg="del mod">
          <ac:chgData name="Gabriel Silva" userId="54571712a97b8f51" providerId="LiveId" clId="{CC43E615-A308-48AA-9D3E-335E7B2FAD95}" dt="2022-11-15T23:23:50.169" v="2" actId="478"/>
          <ac:picMkLst>
            <pc:docMk/>
            <pc:sldMk cId="12417890" sldId="260"/>
            <ac:picMk id="16" creationId="{6161D405-ABEC-49F3-A72B-47240B280B4B}"/>
          </ac:picMkLst>
        </pc:picChg>
        <pc:picChg chg="add mod modCrop">
          <ac:chgData name="Gabriel Silva" userId="54571712a97b8f51" providerId="LiveId" clId="{CC43E615-A308-48AA-9D3E-335E7B2FAD95}" dt="2022-11-15T23:55:37.641" v="2579" actId="1076"/>
          <ac:picMkLst>
            <pc:docMk/>
            <pc:sldMk cId="12417890" sldId="260"/>
            <ac:picMk id="19" creationId="{5418328B-C081-4D6B-8901-FCA7692376FD}"/>
          </ac:picMkLst>
        </pc:picChg>
      </pc:sldChg>
      <pc:sldChg chg="modSp add mod ord">
        <pc:chgData name="Gabriel Silva" userId="54571712a97b8f51" providerId="LiveId" clId="{CC43E615-A308-48AA-9D3E-335E7B2FAD95}" dt="2022-11-16T23:54:40.915" v="4291" actId="20577"/>
        <pc:sldMkLst>
          <pc:docMk/>
          <pc:sldMk cId="20353052" sldId="261"/>
        </pc:sldMkLst>
        <pc:spChg chg="mod">
          <ac:chgData name="Gabriel Silva" userId="54571712a97b8f51" providerId="LiveId" clId="{CC43E615-A308-48AA-9D3E-335E7B2FAD95}" dt="2022-11-16T23:54:40.915" v="4291" actId="20577"/>
          <ac:spMkLst>
            <pc:docMk/>
            <pc:sldMk cId="20353052" sldId="261"/>
            <ac:spMk id="2" creationId="{DCD35375-7EA7-45BC-B531-A1DE540C3FF2}"/>
          </ac:spMkLst>
        </pc:spChg>
      </pc:sldChg>
      <pc:sldChg chg="addSp delSp modSp add del mod addAnim delAnim modAnim">
        <pc:chgData name="Gabriel Silva" userId="54571712a97b8f51" providerId="LiveId" clId="{CC43E615-A308-48AA-9D3E-335E7B2FAD95}" dt="2022-11-16T00:29:21.178" v="3090" actId="47"/>
        <pc:sldMkLst>
          <pc:docMk/>
          <pc:sldMk cId="197412055" sldId="262"/>
        </pc:sldMkLst>
        <pc:spChg chg="add del mod">
          <ac:chgData name="Gabriel Silva" userId="54571712a97b8f51" providerId="LiveId" clId="{CC43E615-A308-48AA-9D3E-335E7B2FAD95}" dt="2022-11-16T00:17:36.435" v="2865" actId="478"/>
          <ac:spMkLst>
            <pc:docMk/>
            <pc:sldMk cId="197412055" sldId="262"/>
            <ac:spMk id="14" creationId="{23D94AC6-B5C9-4E4D-948C-5B6930E3ED33}"/>
          </ac:spMkLst>
        </pc:spChg>
        <pc:picChg chg="add del mod">
          <ac:chgData name="Gabriel Silva" userId="54571712a97b8f51" providerId="LiveId" clId="{CC43E615-A308-48AA-9D3E-335E7B2FAD95}" dt="2022-11-16T00:08:46.158" v="2625" actId="478"/>
          <ac:picMkLst>
            <pc:docMk/>
            <pc:sldMk cId="197412055" sldId="262"/>
            <ac:picMk id="3" creationId="{ABDE25C2-A27F-492F-9759-E1060E5A6A7A}"/>
          </ac:picMkLst>
        </pc:picChg>
        <pc:picChg chg="add del mod">
          <ac:chgData name="Gabriel Silva" userId="54571712a97b8f51" providerId="LiveId" clId="{CC43E615-A308-48AA-9D3E-335E7B2FAD95}" dt="2022-11-16T00:08:47.708" v="2626" actId="478"/>
          <ac:picMkLst>
            <pc:docMk/>
            <pc:sldMk cId="197412055" sldId="262"/>
            <ac:picMk id="4" creationId="{29DB3A82-1BC9-40ED-817E-585167881662}"/>
          </ac:picMkLst>
        </pc:picChg>
        <pc:picChg chg="add del mod">
          <ac:chgData name="Gabriel Silva" userId="54571712a97b8f51" providerId="LiveId" clId="{CC43E615-A308-48AA-9D3E-335E7B2FAD95}" dt="2022-11-16T00:09:45.418" v="2632" actId="478"/>
          <ac:picMkLst>
            <pc:docMk/>
            <pc:sldMk cId="197412055" sldId="262"/>
            <ac:picMk id="5" creationId="{1E8763B5-D994-4CD3-84F8-6A2F6013AA6F}"/>
          </ac:picMkLst>
        </pc:picChg>
        <pc:picChg chg="add del mod">
          <ac:chgData name="Gabriel Silva" userId="54571712a97b8f51" providerId="LiveId" clId="{CC43E615-A308-48AA-9D3E-335E7B2FAD95}" dt="2022-11-16T00:09:43.807" v="2630" actId="478"/>
          <ac:picMkLst>
            <pc:docMk/>
            <pc:sldMk cId="197412055" sldId="262"/>
            <ac:picMk id="6" creationId="{F967219A-6084-4A42-9EF3-630CBBCCF928}"/>
          </ac:picMkLst>
        </pc:picChg>
        <pc:picChg chg="add del mod">
          <ac:chgData name="Gabriel Silva" userId="54571712a97b8f51" providerId="LiveId" clId="{CC43E615-A308-48AA-9D3E-335E7B2FAD95}" dt="2022-11-16T00:09:50.605" v="2636" actId="478"/>
          <ac:picMkLst>
            <pc:docMk/>
            <pc:sldMk cId="197412055" sldId="262"/>
            <ac:picMk id="7" creationId="{CA0CC81F-DD42-4D91-B14B-1B5B24B782B2}"/>
          </ac:picMkLst>
        </pc:picChg>
        <pc:picChg chg="add del mod">
          <ac:chgData name="Gabriel Silva" userId="54571712a97b8f51" providerId="LiveId" clId="{CC43E615-A308-48AA-9D3E-335E7B2FAD95}" dt="2022-11-16T00:09:49.436" v="2635" actId="478"/>
          <ac:picMkLst>
            <pc:docMk/>
            <pc:sldMk cId="197412055" sldId="262"/>
            <ac:picMk id="8" creationId="{65F81E27-0DDF-4177-A5D0-F6C303F99CF5}"/>
          </ac:picMkLst>
        </pc:picChg>
        <pc:picChg chg="add del mod modCrop">
          <ac:chgData name="Gabriel Silva" userId="54571712a97b8f51" providerId="LiveId" clId="{CC43E615-A308-48AA-9D3E-335E7B2FAD95}" dt="2022-11-16T00:11:49.996" v="2692" actId="478"/>
          <ac:picMkLst>
            <pc:docMk/>
            <pc:sldMk cId="197412055" sldId="262"/>
            <ac:picMk id="9" creationId="{357122AA-591F-4A1E-B566-FB4E2BE98F73}"/>
          </ac:picMkLst>
        </pc:picChg>
        <pc:picChg chg="add del mod modCrop">
          <ac:chgData name="Gabriel Silva" userId="54571712a97b8f51" providerId="LiveId" clId="{CC43E615-A308-48AA-9D3E-335E7B2FAD95}" dt="2022-11-16T00:15:40.929" v="2849" actId="478"/>
          <ac:picMkLst>
            <pc:docMk/>
            <pc:sldMk cId="197412055" sldId="262"/>
            <ac:picMk id="10" creationId="{E376AF39-1FFD-4818-B335-FBA9F4891BE6}"/>
          </ac:picMkLst>
        </pc:picChg>
        <pc:picChg chg="add del mod">
          <ac:chgData name="Gabriel Silva" userId="54571712a97b8f51" providerId="LiveId" clId="{CC43E615-A308-48AA-9D3E-335E7B2FAD95}" dt="2022-11-16T00:16:22.411" v="2854" actId="478"/>
          <ac:picMkLst>
            <pc:docMk/>
            <pc:sldMk cId="197412055" sldId="262"/>
            <ac:picMk id="11" creationId="{A3E92968-F400-4FD6-ACE6-568B77362BE3}"/>
          </ac:picMkLst>
        </pc:picChg>
        <pc:picChg chg="add del mod modCrop">
          <ac:chgData name="Gabriel Silva" userId="54571712a97b8f51" providerId="LiveId" clId="{CC43E615-A308-48AA-9D3E-335E7B2FAD95}" dt="2022-11-16T00:22:41.391" v="3056" actId="21"/>
          <ac:picMkLst>
            <pc:docMk/>
            <pc:sldMk cId="197412055" sldId="262"/>
            <ac:picMk id="12" creationId="{C36A293B-83B5-4B74-AB6C-4759FAFD3B4D}"/>
          </ac:picMkLst>
        </pc:picChg>
        <pc:picChg chg="del">
          <ac:chgData name="Gabriel Silva" userId="54571712a97b8f51" providerId="LiveId" clId="{CC43E615-A308-48AA-9D3E-335E7B2FAD95}" dt="2022-11-16T00:08:04.276" v="2617" actId="478"/>
          <ac:picMkLst>
            <pc:docMk/>
            <pc:sldMk cId="197412055" sldId="262"/>
            <ac:picMk id="15" creationId="{9249E463-EAC6-4A68-8062-54C03069BBE0}"/>
          </ac:picMkLst>
        </pc:picChg>
        <pc:picChg chg="add del mod modCrop">
          <ac:chgData name="Gabriel Silva" userId="54571712a97b8f51" providerId="LiveId" clId="{CC43E615-A308-48AA-9D3E-335E7B2FAD95}" dt="2022-11-16T00:22:41.391" v="3056" actId="21"/>
          <ac:picMkLst>
            <pc:docMk/>
            <pc:sldMk cId="197412055" sldId="262"/>
            <ac:picMk id="16" creationId="{409BBE4C-0FF9-43EA-909E-1435CA36753A}"/>
          </ac:picMkLst>
        </pc:picChg>
        <pc:picChg chg="del">
          <ac:chgData name="Gabriel Silva" userId="54571712a97b8f51" providerId="LiveId" clId="{CC43E615-A308-48AA-9D3E-335E7B2FAD95}" dt="2022-11-16T00:17:33.181" v="2864" actId="478"/>
          <ac:picMkLst>
            <pc:docMk/>
            <pc:sldMk cId="197412055" sldId="262"/>
            <ac:picMk id="19" creationId="{5418328B-C081-4D6B-8901-FCA7692376FD}"/>
          </ac:picMkLst>
        </pc:picChg>
      </pc:sldChg>
      <pc:sldChg chg="addSp delSp modSp add del mod delAnim modAnim">
        <pc:chgData name="Gabriel Silva" userId="54571712a97b8f51" providerId="LiveId" clId="{CC43E615-A308-48AA-9D3E-335E7B2FAD95}" dt="2022-11-16T00:29:19.527" v="3089" actId="47"/>
        <pc:sldMkLst>
          <pc:docMk/>
          <pc:sldMk cId="92064232" sldId="263"/>
        </pc:sldMkLst>
        <pc:spChg chg="add del mod">
          <ac:chgData name="Gabriel Silva" userId="54571712a97b8f51" providerId="LiveId" clId="{CC43E615-A308-48AA-9D3E-335E7B2FAD95}" dt="2022-11-16T00:22:56.041" v="3061" actId="478"/>
          <ac:spMkLst>
            <pc:docMk/>
            <pc:sldMk cId="92064232" sldId="263"/>
            <ac:spMk id="4" creationId="{66475E4F-3B3D-427C-A381-6AFE465C3F41}"/>
          </ac:spMkLst>
        </pc:spChg>
        <pc:picChg chg="add del mod">
          <ac:chgData name="Gabriel Silva" userId="54571712a97b8f51" providerId="LiveId" clId="{CC43E615-A308-48AA-9D3E-335E7B2FAD95}" dt="2022-11-16T00:29:03.747" v="3083" actId="21"/>
          <ac:picMkLst>
            <pc:docMk/>
            <pc:sldMk cId="92064232" sldId="263"/>
            <ac:picMk id="5" creationId="{EC6B4875-ED71-4CAE-AC6B-1DCB527E2E9A}"/>
          </ac:picMkLst>
        </pc:picChg>
        <pc:picChg chg="add del mod">
          <ac:chgData name="Gabriel Silva" userId="54571712a97b8f51" providerId="LiveId" clId="{CC43E615-A308-48AA-9D3E-335E7B2FAD95}" dt="2022-11-16T00:27:54.781" v="3069" actId="478"/>
          <ac:picMkLst>
            <pc:docMk/>
            <pc:sldMk cId="92064232" sldId="263"/>
            <ac:picMk id="6" creationId="{7E903118-9A45-477F-AD7F-A6CF417AB704}"/>
          </ac:picMkLst>
        </pc:picChg>
        <pc:picChg chg="add del mod modCrop">
          <ac:chgData name="Gabriel Silva" userId="54571712a97b8f51" providerId="LiveId" clId="{CC43E615-A308-48AA-9D3E-335E7B2FAD95}" dt="2022-11-16T00:29:03.747" v="3083" actId="21"/>
          <ac:picMkLst>
            <pc:docMk/>
            <pc:sldMk cId="92064232" sldId="263"/>
            <ac:picMk id="7" creationId="{085817B0-D01A-4440-B8B9-74EF431F1FD6}"/>
          </ac:picMkLst>
        </pc:picChg>
        <pc:picChg chg="del">
          <ac:chgData name="Gabriel Silva" userId="54571712a97b8f51" providerId="LiveId" clId="{CC43E615-A308-48AA-9D3E-335E7B2FAD95}" dt="2022-11-16T00:22:57.440" v="3062" actId="478"/>
          <ac:picMkLst>
            <pc:docMk/>
            <pc:sldMk cId="92064232" sldId="263"/>
            <ac:picMk id="15" creationId="{9249E463-EAC6-4A68-8062-54C03069BBE0}"/>
          </ac:picMkLst>
        </pc:picChg>
        <pc:picChg chg="del">
          <ac:chgData name="Gabriel Silva" userId="54571712a97b8f51" providerId="LiveId" clId="{CC43E615-A308-48AA-9D3E-335E7B2FAD95}" dt="2022-11-16T00:22:52.948" v="3060" actId="478"/>
          <ac:picMkLst>
            <pc:docMk/>
            <pc:sldMk cId="92064232" sldId="263"/>
            <ac:picMk id="19" creationId="{5418328B-C081-4D6B-8901-FCA7692376FD}"/>
          </ac:picMkLst>
        </pc:picChg>
      </pc:sldChg>
      <pc:sldChg chg="addSp delSp modSp add mod delAnim modAnim">
        <pc:chgData name="Gabriel Silva" userId="54571712a97b8f51" providerId="LiveId" clId="{CC43E615-A308-48AA-9D3E-335E7B2FAD95}" dt="2022-11-16T17:14:20.529" v="3850" actId="403"/>
        <pc:sldMkLst>
          <pc:docMk/>
          <pc:sldMk cId="3583432891" sldId="264"/>
        </pc:sldMkLst>
        <pc:spChg chg="mod">
          <ac:chgData name="Gabriel Silva" userId="54571712a97b8f51" providerId="LiveId" clId="{CC43E615-A308-48AA-9D3E-335E7B2FAD95}" dt="2022-11-16T17:14:20.529" v="3850" actId="403"/>
          <ac:spMkLst>
            <pc:docMk/>
            <pc:sldMk cId="3583432891" sldId="264"/>
            <ac:spMk id="2" creationId="{F0BEFBB6-DD77-4E55-BDAE-2F7CBC8A4662}"/>
          </ac:spMkLst>
        </pc:spChg>
        <pc:spChg chg="add del mod">
          <ac:chgData name="Gabriel Silva" userId="54571712a97b8f51" providerId="LiveId" clId="{CC43E615-A308-48AA-9D3E-335E7B2FAD95}" dt="2022-11-16T00:29:18.330" v="3088" actId="478"/>
          <ac:spMkLst>
            <pc:docMk/>
            <pc:sldMk cId="3583432891" sldId="264"/>
            <ac:spMk id="4" creationId="{C21B38E2-B9F8-48E4-B29D-A73BE7AD5A81}"/>
          </ac:spMkLst>
        </pc:spChg>
        <pc:picChg chg="add mod">
          <ac:chgData name="Gabriel Silva" userId="54571712a97b8f51" providerId="LiveId" clId="{CC43E615-A308-48AA-9D3E-335E7B2FAD95}" dt="2022-11-16T00:52:06.204" v="3268" actId="1076"/>
          <ac:picMkLst>
            <pc:docMk/>
            <pc:sldMk cId="3583432891" sldId="264"/>
            <ac:picMk id="5" creationId="{2339C2FF-4370-4986-8E14-8B17F09D88D6}"/>
          </ac:picMkLst>
        </pc:picChg>
        <pc:picChg chg="add mod">
          <ac:chgData name="Gabriel Silva" userId="54571712a97b8f51" providerId="LiveId" clId="{CC43E615-A308-48AA-9D3E-335E7B2FAD95}" dt="2022-11-16T00:52:06.204" v="3268" actId="1076"/>
          <ac:picMkLst>
            <pc:docMk/>
            <pc:sldMk cId="3583432891" sldId="264"/>
            <ac:picMk id="6" creationId="{C409FD44-7F1E-4239-82CE-40B3DBCC3273}"/>
          </ac:picMkLst>
        </pc:picChg>
        <pc:picChg chg="del">
          <ac:chgData name="Gabriel Silva" userId="54571712a97b8f51" providerId="LiveId" clId="{CC43E615-A308-48AA-9D3E-335E7B2FAD95}" dt="2022-11-16T00:29:13.518" v="3086" actId="478"/>
          <ac:picMkLst>
            <pc:docMk/>
            <pc:sldMk cId="3583432891" sldId="264"/>
            <ac:picMk id="15" creationId="{9249E463-EAC6-4A68-8062-54C03069BBE0}"/>
          </ac:picMkLst>
        </pc:picChg>
        <pc:picChg chg="del">
          <ac:chgData name="Gabriel Silva" userId="54571712a97b8f51" providerId="LiveId" clId="{CC43E615-A308-48AA-9D3E-335E7B2FAD95}" dt="2022-11-16T00:29:15.269" v="3087" actId="478"/>
          <ac:picMkLst>
            <pc:docMk/>
            <pc:sldMk cId="3583432891" sldId="264"/>
            <ac:picMk id="19" creationId="{5418328B-C081-4D6B-8901-FCA7692376FD}"/>
          </ac:picMkLst>
        </pc:picChg>
      </pc:sldChg>
      <pc:sldChg chg="addSp delSp modSp add mod delAnim modAnim">
        <pc:chgData name="Gabriel Silva" userId="54571712a97b8f51" providerId="LiveId" clId="{CC43E615-A308-48AA-9D3E-335E7B2FAD95}" dt="2022-11-16T17:14:26.938" v="3856" actId="404"/>
        <pc:sldMkLst>
          <pc:docMk/>
          <pc:sldMk cId="968190109" sldId="265"/>
        </pc:sldMkLst>
        <pc:spChg chg="mod">
          <ac:chgData name="Gabriel Silva" userId="54571712a97b8f51" providerId="LiveId" clId="{CC43E615-A308-48AA-9D3E-335E7B2FAD95}" dt="2022-11-16T17:14:26.938" v="3856" actId="404"/>
          <ac:spMkLst>
            <pc:docMk/>
            <pc:sldMk cId="968190109" sldId="265"/>
            <ac:spMk id="2" creationId="{F0BEFBB6-DD77-4E55-BDAE-2F7CBC8A4662}"/>
          </ac:spMkLst>
        </pc:spChg>
        <pc:picChg chg="add mod ord modCrop">
          <ac:chgData name="Gabriel Silva" userId="54571712a97b8f51" providerId="LiveId" clId="{CC43E615-A308-48AA-9D3E-335E7B2FAD95}" dt="2022-11-16T00:38:32.470" v="3115" actId="167"/>
          <ac:picMkLst>
            <pc:docMk/>
            <pc:sldMk cId="968190109" sldId="265"/>
            <ac:picMk id="3" creationId="{355C2E66-C182-454B-B8FD-9D8A9F40353E}"/>
          </ac:picMkLst>
        </pc:picChg>
        <pc:picChg chg="add mod ord modCrop">
          <ac:chgData name="Gabriel Silva" userId="54571712a97b8f51" providerId="LiveId" clId="{CC43E615-A308-48AA-9D3E-335E7B2FAD95}" dt="2022-11-16T00:39:15.396" v="3125" actId="167"/>
          <ac:picMkLst>
            <pc:docMk/>
            <pc:sldMk cId="968190109" sldId="265"/>
            <ac:picMk id="4" creationId="{764C8546-77E9-490F-A5A8-29C32141519B}"/>
          </ac:picMkLst>
        </pc:picChg>
        <pc:picChg chg="del">
          <ac:chgData name="Gabriel Silva" userId="54571712a97b8f51" providerId="LiveId" clId="{CC43E615-A308-48AA-9D3E-335E7B2FAD95}" dt="2022-11-16T00:39:16.703" v="3126" actId="478"/>
          <ac:picMkLst>
            <pc:docMk/>
            <pc:sldMk cId="968190109" sldId="265"/>
            <ac:picMk id="5" creationId="{2339C2FF-4370-4986-8E14-8B17F09D88D6}"/>
          </ac:picMkLst>
        </pc:picChg>
        <pc:picChg chg="del">
          <ac:chgData name="Gabriel Silva" userId="54571712a97b8f51" providerId="LiveId" clId="{CC43E615-A308-48AA-9D3E-335E7B2FAD95}" dt="2022-11-16T00:38:33.779" v="3116" actId="478"/>
          <ac:picMkLst>
            <pc:docMk/>
            <pc:sldMk cId="968190109" sldId="265"/>
            <ac:picMk id="6" creationId="{C409FD44-7F1E-4239-82CE-40B3DBCC3273}"/>
          </ac:picMkLst>
        </pc:picChg>
      </pc:sldChg>
      <pc:sldChg chg="addSp delSp modSp add mod delAnim modAnim">
        <pc:chgData name="Gabriel Silva" userId="54571712a97b8f51" providerId="LiveId" clId="{CC43E615-A308-48AA-9D3E-335E7B2FAD95}" dt="2022-11-16T17:14:32.980" v="3860" actId="403"/>
        <pc:sldMkLst>
          <pc:docMk/>
          <pc:sldMk cId="2029895871" sldId="266"/>
        </pc:sldMkLst>
        <pc:spChg chg="mod">
          <ac:chgData name="Gabriel Silva" userId="54571712a97b8f51" providerId="LiveId" clId="{CC43E615-A308-48AA-9D3E-335E7B2FAD95}" dt="2022-11-16T17:14:32.980" v="3860" actId="403"/>
          <ac:spMkLst>
            <pc:docMk/>
            <pc:sldMk cId="2029895871" sldId="266"/>
            <ac:spMk id="2" creationId="{F0BEFBB6-DD77-4E55-BDAE-2F7CBC8A4662}"/>
          </ac:spMkLst>
        </pc:spChg>
        <pc:picChg chg="del">
          <ac:chgData name="Gabriel Silva" userId="54571712a97b8f51" providerId="LiveId" clId="{CC43E615-A308-48AA-9D3E-335E7B2FAD95}" dt="2022-11-16T00:49:44.923" v="3183" actId="478"/>
          <ac:picMkLst>
            <pc:docMk/>
            <pc:sldMk cId="2029895871" sldId="266"/>
            <ac:picMk id="3" creationId="{355C2E66-C182-454B-B8FD-9D8A9F40353E}"/>
          </ac:picMkLst>
        </pc:picChg>
        <pc:picChg chg="del">
          <ac:chgData name="Gabriel Silva" userId="54571712a97b8f51" providerId="LiveId" clId="{CC43E615-A308-48AA-9D3E-335E7B2FAD95}" dt="2022-11-16T00:49:57.447" v="3186" actId="478"/>
          <ac:picMkLst>
            <pc:docMk/>
            <pc:sldMk cId="2029895871" sldId="266"/>
            <ac:picMk id="4" creationId="{764C8546-77E9-490F-A5A8-29C32141519B}"/>
          </ac:picMkLst>
        </pc:picChg>
        <pc:picChg chg="add mod ord modCrop">
          <ac:chgData name="Gabriel Silva" userId="54571712a97b8f51" providerId="LiveId" clId="{CC43E615-A308-48AA-9D3E-335E7B2FAD95}" dt="2022-11-16T00:52:59.022" v="3280" actId="14100"/>
          <ac:picMkLst>
            <pc:docMk/>
            <pc:sldMk cId="2029895871" sldId="266"/>
            <ac:picMk id="5" creationId="{AD0D3676-4FF7-48F2-BC55-6AE86013BCD3}"/>
          </ac:picMkLst>
        </pc:picChg>
        <pc:picChg chg="add mod modCrop">
          <ac:chgData name="Gabriel Silva" userId="54571712a97b8f51" providerId="LiveId" clId="{CC43E615-A308-48AA-9D3E-335E7B2FAD95}" dt="2022-11-16T00:52:59.022" v="3280" actId="14100"/>
          <ac:picMkLst>
            <pc:docMk/>
            <pc:sldMk cId="2029895871" sldId="266"/>
            <ac:picMk id="6" creationId="{98A956FB-97CF-433E-B922-DE69754E789C}"/>
          </ac:picMkLst>
        </pc:picChg>
      </pc:sldChg>
      <pc:sldChg chg="addSp delSp modSp add del mod delAnim modAnim">
        <pc:chgData name="Gabriel Silva" userId="54571712a97b8f51" providerId="LiveId" clId="{CC43E615-A308-48AA-9D3E-335E7B2FAD95}" dt="2022-11-16T00:58:57.805" v="3290" actId="47"/>
        <pc:sldMkLst>
          <pc:docMk/>
          <pc:sldMk cId="3351779955" sldId="267"/>
        </pc:sldMkLst>
        <pc:picChg chg="add del mod">
          <ac:chgData name="Gabriel Silva" userId="54571712a97b8f51" providerId="LiveId" clId="{CC43E615-A308-48AA-9D3E-335E7B2FAD95}" dt="2022-11-16T00:58:52.555" v="3289" actId="21"/>
          <ac:picMkLst>
            <pc:docMk/>
            <pc:sldMk cId="3351779955" sldId="267"/>
            <ac:picMk id="3" creationId="{07F2408B-9792-471E-8DF6-718221EF2D2F}"/>
          </ac:picMkLst>
        </pc:picChg>
        <pc:picChg chg="del">
          <ac:chgData name="Gabriel Silva" userId="54571712a97b8f51" providerId="LiveId" clId="{CC43E615-A308-48AA-9D3E-335E7B2FAD95}" dt="2022-11-16T00:57:36.293" v="3285" actId="478"/>
          <ac:picMkLst>
            <pc:docMk/>
            <pc:sldMk cId="3351779955" sldId="267"/>
            <ac:picMk id="6" creationId="{98A956FB-97CF-433E-B922-DE69754E789C}"/>
          </ac:picMkLst>
        </pc:picChg>
      </pc:sldChg>
      <pc:sldChg chg="addSp delSp modSp add del mod ord addAnim delAnim modAnim">
        <pc:chgData name="Gabriel Silva" userId="54571712a97b8f51" providerId="LiveId" clId="{CC43E615-A308-48AA-9D3E-335E7B2FAD95}" dt="2022-11-16T01:03:15.533" v="3361" actId="47"/>
        <pc:sldMkLst>
          <pc:docMk/>
          <pc:sldMk cId="3883024011" sldId="267"/>
        </pc:sldMkLst>
        <pc:picChg chg="del">
          <ac:chgData name="Gabriel Silva" userId="54571712a97b8f51" providerId="LiveId" clId="{CC43E615-A308-48AA-9D3E-335E7B2FAD95}" dt="2022-11-16T00:59:08.718" v="3294" actId="478"/>
          <ac:picMkLst>
            <pc:docMk/>
            <pc:sldMk cId="3883024011" sldId="267"/>
            <ac:picMk id="3" creationId="{355C2E66-C182-454B-B8FD-9D8A9F40353E}"/>
          </ac:picMkLst>
        </pc:picChg>
        <pc:picChg chg="del">
          <ac:chgData name="Gabriel Silva" userId="54571712a97b8f51" providerId="LiveId" clId="{CC43E615-A308-48AA-9D3E-335E7B2FAD95}" dt="2022-11-16T00:59:48.670" v="3304" actId="478"/>
          <ac:picMkLst>
            <pc:docMk/>
            <pc:sldMk cId="3883024011" sldId="267"/>
            <ac:picMk id="4" creationId="{764C8546-77E9-490F-A5A8-29C32141519B}"/>
          </ac:picMkLst>
        </pc:picChg>
        <pc:picChg chg="add del mod ord modCrop">
          <ac:chgData name="Gabriel Silva" userId="54571712a97b8f51" providerId="LiveId" clId="{CC43E615-A308-48AA-9D3E-335E7B2FAD95}" dt="2022-11-16T01:00:44.346" v="3319" actId="21"/>
          <ac:picMkLst>
            <pc:docMk/>
            <pc:sldMk cId="3883024011" sldId="267"/>
            <ac:picMk id="5" creationId="{F3CD652B-4ADD-4C52-9A4F-DEB5539C21BA}"/>
          </ac:picMkLst>
        </pc:picChg>
        <pc:picChg chg="add del mod ord modCrop">
          <ac:chgData name="Gabriel Silva" userId="54571712a97b8f51" providerId="LiveId" clId="{CC43E615-A308-48AA-9D3E-335E7B2FAD95}" dt="2022-11-16T01:00:44.346" v="3319" actId="21"/>
          <ac:picMkLst>
            <pc:docMk/>
            <pc:sldMk cId="3883024011" sldId="267"/>
            <ac:picMk id="6" creationId="{25E35F44-1DA0-4265-AA83-9E764E82F988}"/>
          </ac:picMkLst>
        </pc:picChg>
      </pc:sldChg>
      <pc:sldChg chg="addSp delSp modSp add mod ord delAnim modAnim">
        <pc:chgData name="Gabriel Silva" userId="54571712a97b8f51" providerId="LiveId" clId="{CC43E615-A308-48AA-9D3E-335E7B2FAD95}" dt="2022-11-16T17:14:43.667" v="3867" actId="404"/>
        <pc:sldMkLst>
          <pc:docMk/>
          <pc:sldMk cId="2373638459" sldId="268"/>
        </pc:sldMkLst>
        <pc:spChg chg="mod">
          <ac:chgData name="Gabriel Silva" userId="54571712a97b8f51" providerId="LiveId" clId="{CC43E615-A308-48AA-9D3E-335E7B2FAD95}" dt="2022-11-16T17:14:43.667" v="3867" actId="404"/>
          <ac:spMkLst>
            <pc:docMk/>
            <pc:sldMk cId="2373638459" sldId="268"/>
            <ac:spMk id="2" creationId="{F0BEFBB6-DD77-4E55-BDAE-2F7CBC8A4662}"/>
          </ac:spMkLst>
        </pc:spChg>
        <pc:picChg chg="del">
          <ac:chgData name="Gabriel Silva" userId="54571712a97b8f51" providerId="LiveId" clId="{CC43E615-A308-48AA-9D3E-335E7B2FAD95}" dt="2022-11-16T01:00:54.968" v="3324" actId="478"/>
          <ac:picMkLst>
            <pc:docMk/>
            <pc:sldMk cId="2373638459" sldId="268"/>
            <ac:picMk id="3" creationId="{355C2E66-C182-454B-B8FD-9D8A9F40353E}"/>
          </ac:picMkLst>
        </pc:picChg>
        <pc:picChg chg="del">
          <ac:chgData name="Gabriel Silva" userId="54571712a97b8f51" providerId="LiveId" clId="{CC43E615-A308-48AA-9D3E-335E7B2FAD95}" dt="2022-11-16T01:01:03.063" v="3327" actId="478"/>
          <ac:picMkLst>
            <pc:docMk/>
            <pc:sldMk cId="2373638459" sldId="268"/>
            <ac:picMk id="4" creationId="{764C8546-77E9-490F-A5A8-29C32141519B}"/>
          </ac:picMkLst>
        </pc:picChg>
        <pc:picChg chg="add mod ord">
          <ac:chgData name="Gabriel Silva" userId="54571712a97b8f51" providerId="LiveId" clId="{CC43E615-A308-48AA-9D3E-335E7B2FAD95}" dt="2022-11-16T01:01:01.349" v="3326" actId="167"/>
          <ac:picMkLst>
            <pc:docMk/>
            <pc:sldMk cId="2373638459" sldId="268"/>
            <ac:picMk id="5" creationId="{F5B15AA3-0274-432A-A85F-320B17BB75A9}"/>
          </ac:picMkLst>
        </pc:picChg>
        <pc:picChg chg="add mod ord">
          <ac:chgData name="Gabriel Silva" userId="54571712a97b8f51" providerId="LiveId" clId="{CC43E615-A308-48AA-9D3E-335E7B2FAD95}" dt="2022-11-16T01:00:53.024" v="3323" actId="167"/>
          <ac:picMkLst>
            <pc:docMk/>
            <pc:sldMk cId="2373638459" sldId="268"/>
            <ac:picMk id="6" creationId="{5472E279-7F91-486A-8B29-448E381378FD}"/>
          </ac:picMkLst>
        </pc:picChg>
      </pc:sldChg>
      <pc:sldChg chg="add del ord">
        <pc:chgData name="Gabriel Silva" userId="54571712a97b8f51" providerId="LiveId" clId="{CC43E615-A308-48AA-9D3E-335E7B2FAD95}" dt="2022-11-16T17:13:41.507" v="3838" actId="47"/>
        <pc:sldMkLst>
          <pc:docMk/>
          <pc:sldMk cId="1593025855" sldId="269"/>
        </pc:sldMkLst>
      </pc:sldChg>
      <pc:sldChg chg="new del">
        <pc:chgData name="Gabriel Silva" userId="54571712a97b8f51" providerId="LiveId" clId="{CC43E615-A308-48AA-9D3E-335E7B2FAD95}" dt="2022-11-16T17:13:25.381" v="3832" actId="47"/>
        <pc:sldMkLst>
          <pc:docMk/>
          <pc:sldMk cId="387976447" sldId="270"/>
        </pc:sldMkLst>
      </pc:sldChg>
      <pc:sldChg chg="addSp delSp modSp new mod">
        <pc:chgData name="Gabriel Silva" userId="54571712a97b8f51" providerId="LiveId" clId="{CC43E615-A308-48AA-9D3E-335E7B2FAD95}" dt="2022-11-17T00:04:08.210" v="4305" actId="403"/>
        <pc:sldMkLst>
          <pc:docMk/>
          <pc:sldMk cId="3411292989" sldId="270"/>
        </pc:sldMkLst>
        <pc:spChg chg="mod">
          <ac:chgData name="Gabriel Silva" userId="54571712a97b8f51" providerId="LiveId" clId="{CC43E615-A308-48AA-9D3E-335E7B2FAD95}" dt="2022-11-17T00:04:08.210" v="4305" actId="403"/>
          <ac:spMkLst>
            <pc:docMk/>
            <pc:sldMk cId="3411292989" sldId="270"/>
            <ac:spMk id="2" creationId="{731C7425-0ECA-4975-A473-E042F532F55A}"/>
          </ac:spMkLst>
        </pc:spChg>
        <pc:spChg chg="del">
          <ac:chgData name="Gabriel Silva" userId="54571712a97b8f51" providerId="LiveId" clId="{CC43E615-A308-48AA-9D3E-335E7B2FAD95}" dt="2022-11-16T17:15:01.623" v="3868" actId="22"/>
          <ac:spMkLst>
            <pc:docMk/>
            <pc:sldMk cId="3411292989" sldId="270"/>
            <ac:spMk id="3" creationId="{53871A24-416D-4B6D-98FA-0B239A448655}"/>
          </ac:spMkLst>
        </pc:spChg>
        <pc:picChg chg="add mod ord">
          <ac:chgData name="Gabriel Silva" userId="54571712a97b8f51" providerId="LiveId" clId="{CC43E615-A308-48AA-9D3E-335E7B2FAD95}" dt="2022-11-16T23:54:04.067" v="4288" actId="1076"/>
          <ac:picMkLst>
            <pc:docMk/>
            <pc:sldMk cId="3411292989" sldId="270"/>
            <ac:picMk id="5" creationId="{2CEED153-34C6-4F2B-98B2-7F0A70657537}"/>
          </ac:picMkLst>
        </pc:picChg>
        <pc:picChg chg="add mod">
          <ac:chgData name="Gabriel Silva" userId="54571712a97b8f51" providerId="LiveId" clId="{CC43E615-A308-48AA-9D3E-335E7B2FAD95}" dt="2022-11-16T17:34:26.067" v="3930" actId="1076"/>
          <ac:picMkLst>
            <pc:docMk/>
            <pc:sldMk cId="3411292989" sldId="270"/>
            <ac:picMk id="7" creationId="{B449AE5E-4048-49ED-BE88-1FB4796684FB}"/>
          </ac:picMkLst>
        </pc:picChg>
        <pc:picChg chg="add del mod">
          <ac:chgData name="Gabriel Silva" userId="54571712a97b8f51" providerId="LiveId" clId="{CC43E615-A308-48AA-9D3E-335E7B2FAD95}" dt="2022-11-16T17:33:45.071" v="3916" actId="478"/>
          <ac:picMkLst>
            <pc:docMk/>
            <pc:sldMk cId="3411292989" sldId="270"/>
            <ac:picMk id="9" creationId="{849ED060-928A-470F-BDAD-C7722ACEF568}"/>
          </ac:picMkLst>
        </pc:picChg>
        <pc:picChg chg="add mod">
          <ac:chgData name="Gabriel Silva" userId="54571712a97b8f51" providerId="LiveId" clId="{CC43E615-A308-48AA-9D3E-335E7B2FAD95}" dt="2022-11-16T23:54:05.928" v="4289" actId="14100"/>
          <ac:picMkLst>
            <pc:docMk/>
            <pc:sldMk cId="3411292989" sldId="270"/>
            <ac:picMk id="11" creationId="{49F43A43-38FE-4384-B545-D1D6853743CE}"/>
          </ac:picMkLst>
        </pc:picChg>
      </pc:sldChg>
      <pc:sldChg chg="new del">
        <pc:chgData name="Gabriel Silva" userId="54571712a97b8f51" providerId="LiveId" clId="{CC43E615-A308-48AA-9D3E-335E7B2FAD95}" dt="2022-11-16T17:13:35.280" v="3837" actId="47"/>
        <pc:sldMkLst>
          <pc:docMk/>
          <pc:sldMk cId="747563522" sldId="271"/>
        </pc:sldMkLst>
      </pc:sldChg>
      <pc:sldChg chg="addSp delSp modSp add mod ord">
        <pc:chgData name="Gabriel Silva" userId="54571712a97b8f51" providerId="LiveId" clId="{CC43E615-A308-48AA-9D3E-335E7B2FAD95}" dt="2022-11-17T00:03:54.322" v="4303" actId="403"/>
        <pc:sldMkLst>
          <pc:docMk/>
          <pc:sldMk cId="2830073588" sldId="271"/>
        </pc:sldMkLst>
        <pc:spChg chg="mod">
          <ac:chgData name="Gabriel Silva" userId="54571712a97b8f51" providerId="LiveId" clId="{CC43E615-A308-48AA-9D3E-335E7B2FAD95}" dt="2022-11-17T00:03:54.322" v="4303" actId="403"/>
          <ac:spMkLst>
            <pc:docMk/>
            <pc:sldMk cId="2830073588" sldId="271"/>
            <ac:spMk id="2" creationId="{731C7425-0ECA-4975-A473-E042F532F55A}"/>
          </ac:spMkLst>
        </pc:spChg>
        <pc:spChg chg="add del mod">
          <ac:chgData name="Gabriel Silva" userId="54571712a97b8f51" providerId="LiveId" clId="{CC43E615-A308-48AA-9D3E-335E7B2FAD95}" dt="2022-11-16T23:19:13.307" v="3945" actId="478"/>
          <ac:spMkLst>
            <pc:docMk/>
            <pc:sldMk cId="2830073588" sldId="271"/>
            <ac:spMk id="4" creationId="{0DB822E0-A8CB-4E23-8A2B-0B6F6A7094CA}"/>
          </ac:spMkLst>
        </pc:spChg>
        <pc:picChg chg="del">
          <ac:chgData name="Gabriel Silva" userId="54571712a97b8f51" providerId="LiveId" clId="{CC43E615-A308-48AA-9D3E-335E7B2FAD95}" dt="2022-11-16T23:19:10.922" v="3944" actId="478"/>
          <ac:picMkLst>
            <pc:docMk/>
            <pc:sldMk cId="2830073588" sldId="271"/>
            <ac:picMk id="5" creationId="{2CEED153-34C6-4F2B-98B2-7F0A70657537}"/>
          </ac:picMkLst>
        </pc:picChg>
        <pc:picChg chg="add del">
          <ac:chgData name="Gabriel Silva" userId="54571712a97b8f51" providerId="LiveId" clId="{CC43E615-A308-48AA-9D3E-335E7B2FAD95}" dt="2022-11-16T23:19:14.274" v="3947" actId="478"/>
          <ac:picMkLst>
            <pc:docMk/>
            <pc:sldMk cId="2830073588" sldId="271"/>
            <ac:picMk id="7" creationId="{B449AE5E-4048-49ED-BE88-1FB4796684FB}"/>
          </ac:picMkLst>
        </pc:picChg>
        <pc:picChg chg="add mod">
          <ac:chgData name="Gabriel Silva" userId="54571712a97b8f51" providerId="LiveId" clId="{CC43E615-A308-48AA-9D3E-335E7B2FAD95}" dt="2022-11-16T23:19:57.589" v="3952" actId="1076"/>
          <ac:picMkLst>
            <pc:docMk/>
            <pc:sldMk cId="2830073588" sldId="271"/>
            <ac:picMk id="8" creationId="{B99BAAFC-F173-4005-8D26-7F0066B3A788}"/>
          </ac:picMkLst>
        </pc:picChg>
        <pc:picChg chg="del">
          <ac:chgData name="Gabriel Silva" userId="54571712a97b8f51" providerId="LiveId" clId="{CC43E615-A308-48AA-9D3E-335E7B2FAD95}" dt="2022-11-16T23:19:13.867" v="3946" actId="478"/>
          <ac:picMkLst>
            <pc:docMk/>
            <pc:sldMk cId="2830073588" sldId="271"/>
            <ac:picMk id="11" creationId="{49F43A43-38FE-4384-B545-D1D6853743CE}"/>
          </ac:picMkLst>
        </pc:picChg>
      </pc:sldChg>
      <pc:sldChg chg="addSp delSp modSp add mod ord">
        <pc:chgData name="Gabriel Silva" userId="54571712a97b8f51" providerId="LiveId" clId="{CC43E615-A308-48AA-9D3E-335E7B2FAD95}" dt="2022-11-17T00:03:47.672" v="4301" actId="403"/>
        <pc:sldMkLst>
          <pc:docMk/>
          <pc:sldMk cId="2042273525" sldId="272"/>
        </pc:sldMkLst>
        <pc:spChg chg="mod">
          <ac:chgData name="Gabriel Silva" userId="54571712a97b8f51" providerId="LiveId" clId="{CC43E615-A308-48AA-9D3E-335E7B2FAD95}" dt="2022-11-17T00:03:47.672" v="4301" actId="403"/>
          <ac:spMkLst>
            <pc:docMk/>
            <pc:sldMk cId="2042273525" sldId="272"/>
            <ac:spMk id="2" creationId="{731C7425-0ECA-4975-A473-E042F532F55A}"/>
          </ac:spMkLst>
        </pc:spChg>
        <pc:picChg chg="add del mod">
          <ac:chgData name="Gabriel Silva" userId="54571712a97b8f51" providerId="LiveId" clId="{CC43E615-A308-48AA-9D3E-335E7B2FAD95}" dt="2022-11-16T23:24:15.193" v="3960" actId="478"/>
          <ac:picMkLst>
            <pc:docMk/>
            <pc:sldMk cId="2042273525" sldId="272"/>
            <ac:picMk id="4" creationId="{20D0212B-4C11-4302-8D53-0AEA636289ED}"/>
          </ac:picMkLst>
        </pc:picChg>
        <pc:picChg chg="add mod">
          <ac:chgData name="Gabriel Silva" userId="54571712a97b8f51" providerId="LiveId" clId="{CC43E615-A308-48AA-9D3E-335E7B2FAD95}" dt="2022-11-16T23:24:19.579" v="3961" actId="1076"/>
          <ac:picMkLst>
            <pc:docMk/>
            <pc:sldMk cId="2042273525" sldId="272"/>
            <ac:picMk id="6" creationId="{B1B74870-0062-42CD-8B28-D80A844EC393}"/>
          </ac:picMkLst>
        </pc:picChg>
        <pc:picChg chg="del">
          <ac:chgData name="Gabriel Silva" userId="54571712a97b8f51" providerId="LiveId" clId="{CC43E615-A308-48AA-9D3E-335E7B2FAD95}" dt="2022-11-16T23:23:40.763" v="3956" actId="478"/>
          <ac:picMkLst>
            <pc:docMk/>
            <pc:sldMk cId="2042273525" sldId="272"/>
            <ac:picMk id="8" creationId="{B99BAAFC-F173-4005-8D26-7F0066B3A788}"/>
          </ac:picMkLst>
        </pc:picChg>
      </pc:sldChg>
      <pc:sldChg chg="addSp delSp modSp add mod ord">
        <pc:chgData name="Gabriel Silva" userId="54571712a97b8f51" providerId="LiveId" clId="{CC43E615-A308-48AA-9D3E-335E7B2FAD95}" dt="2022-11-17T00:03:42.146" v="4299" actId="403"/>
        <pc:sldMkLst>
          <pc:docMk/>
          <pc:sldMk cId="1190883770" sldId="273"/>
        </pc:sldMkLst>
        <pc:spChg chg="mod">
          <ac:chgData name="Gabriel Silva" userId="54571712a97b8f51" providerId="LiveId" clId="{CC43E615-A308-48AA-9D3E-335E7B2FAD95}" dt="2022-11-17T00:03:42.146" v="4299" actId="403"/>
          <ac:spMkLst>
            <pc:docMk/>
            <pc:sldMk cId="1190883770" sldId="273"/>
            <ac:spMk id="2" creationId="{731C7425-0ECA-4975-A473-E042F532F55A}"/>
          </ac:spMkLst>
        </pc:spChg>
        <pc:picChg chg="add del">
          <ac:chgData name="Gabriel Silva" userId="54571712a97b8f51" providerId="LiveId" clId="{CC43E615-A308-48AA-9D3E-335E7B2FAD95}" dt="2022-11-16T23:30:58.408" v="3974" actId="478"/>
          <ac:picMkLst>
            <pc:docMk/>
            <pc:sldMk cId="1190883770" sldId="273"/>
            <ac:picMk id="4" creationId="{06B80651-49A1-43B1-B685-D4526E100139}"/>
          </ac:picMkLst>
        </pc:picChg>
        <pc:picChg chg="del">
          <ac:chgData name="Gabriel Silva" userId="54571712a97b8f51" providerId="LiveId" clId="{CC43E615-A308-48AA-9D3E-335E7B2FAD95}" dt="2022-11-16T23:29:00.665" v="3970" actId="478"/>
          <ac:picMkLst>
            <pc:docMk/>
            <pc:sldMk cId="1190883770" sldId="273"/>
            <ac:picMk id="6" creationId="{B1B74870-0062-42CD-8B28-D80A844EC393}"/>
          </ac:picMkLst>
        </pc:picChg>
        <pc:picChg chg="add del mod">
          <ac:chgData name="Gabriel Silva" userId="54571712a97b8f51" providerId="LiveId" clId="{CC43E615-A308-48AA-9D3E-335E7B2FAD95}" dt="2022-11-17T00:00:29.233" v="4292" actId="478"/>
          <ac:picMkLst>
            <pc:docMk/>
            <pc:sldMk cId="1190883770" sldId="273"/>
            <ac:picMk id="7" creationId="{0BA7CA5F-0CD0-4A39-9546-C94FCBBB8189}"/>
          </ac:picMkLst>
        </pc:picChg>
        <pc:picChg chg="add mod">
          <ac:chgData name="Gabriel Silva" userId="54571712a97b8f51" providerId="LiveId" clId="{CC43E615-A308-48AA-9D3E-335E7B2FAD95}" dt="2022-11-17T00:00:39.607" v="4295" actId="1076"/>
          <ac:picMkLst>
            <pc:docMk/>
            <pc:sldMk cId="1190883770" sldId="273"/>
            <ac:picMk id="9" creationId="{1F1571DC-2C98-40F2-A426-B8810020EAFF}"/>
          </ac:picMkLst>
        </pc:picChg>
      </pc:sldChg>
      <pc:sldChg chg="addSp delSp modSp add mod ord">
        <pc:chgData name="Gabriel Silva" userId="54571712a97b8f51" providerId="LiveId" clId="{CC43E615-A308-48AA-9D3E-335E7B2FAD95}" dt="2022-11-17T00:03:37.440" v="4297" actId="403"/>
        <pc:sldMkLst>
          <pc:docMk/>
          <pc:sldMk cId="407097774" sldId="274"/>
        </pc:sldMkLst>
        <pc:spChg chg="mod">
          <ac:chgData name="Gabriel Silva" userId="54571712a97b8f51" providerId="LiveId" clId="{CC43E615-A308-48AA-9D3E-335E7B2FAD95}" dt="2022-11-17T00:03:37.440" v="4297" actId="403"/>
          <ac:spMkLst>
            <pc:docMk/>
            <pc:sldMk cId="407097774" sldId="274"/>
            <ac:spMk id="2" creationId="{731C7425-0ECA-4975-A473-E042F532F55A}"/>
          </ac:spMkLst>
        </pc:spChg>
        <pc:spChg chg="add del mod">
          <ac:chgData name="Gabriel Silva" userId="54571712a97b8f51" providerId="LiveId" clId="{CC43E615-A308-48AA-9D3E-335E7B2FAD95}" dt="2022-11-16T23:43:14.647" v="4269" actId="478"/>
          <ac:spMkLst>
            <pc:docMk/>
            <pc:sldMk cId="407097774" sldId="274"/>
            <ac:spMk id="13" creationId="{E4DB4772-365C-4066-AFD0-6A14F41DD1E3}"/>
          </ac:spMkLst>
        </pc:spChg>
        <pc:picChg chg="add mod modCrop">
          <ac:chgData name="Gabriel Silva" userId="54571712a97b8f51" providerId="LiveId" clId="{CC43E615-A308-48AA-9D3E-335E7B2FAD95}" dt="2022-11-16T23:43:30.780" v="4276" actId="1076"/>
          <ac:picMkLst>
            <pc:docMk/>
            <pc:sldMk cId="407097774" sldId="274"/>
            <ac:picMk id="4" creationId="{CF0343D4-3E5F-4F53-B42D-CEDB1CD9C18F}"/>
          </ac:picMkLst>
        </pc:picChg>
        <pc:picChg chg="add del mod">
          <ac:chgData name="Gabriel Silva" userId="54571712a97b8f51" providerId="LiveId" clId="{CC43E615-A308-48AA-9D3E-335E7B2FAD95}" dt="2022-11-16T23:35:04.016" v="4000" actId="478"/>
          <ac:picMkLst>
            <pc:docMk/>
            <pc:sldMk cId="407097774" sldId="274"/>
            <ac:picMk id="6" creationId="{212245AE-0EAF-4023-94BE-8E223E4C1940}"/>
          </ac:picMkLst>
        </pc:picChg>
        <pc:picChg chg="del">
          <ac:chgData name="Gabriel Silva" userId="54571712a97b8f51" providerId="LiveId" clId="{CC43E615-A308-48AA-9D3E-335E7B2FAD95}" dt="2022-11-16T23:31:58.529" v="3984" actId="478"/>
          <ac:picMkLst>
            <pc:docMk/>
            <pc:sldMk cId="407097774" sldId="274"/>
            <ac:picMk id="7" creationId="{0BA7CA5F-0CD0-4A39-9546-C94FCBBB8189}"/>
          </ac:picMkLst>
        </pc:picChg>
        <pc:picChg chg="add del mod modCrop">
          <ac:chgData name="Gabriel Silva" userId="54571712a97b8f51" providerId="LiveId" clId="{CC43E615-A308-48AA-9D3E-335E7B2FAD95}" dt="2022-11-16T23:40:05.448" v="4022" actId="478"/>
          <ac:picMkLst>
            <pc:docMk/>
            <pc:sldMk cId="407097774" sldId="274"/>
            <ac:picMk id="8" creationId="{CB70A9A6-1FE7-49B9-AE3D-2416978480A7}"/>
          </ac:picMkLst>
        </pc:picChg>
        <pc:picChg chg="add del mod">
          <ac:chgData name="Gabriel Silva" userId="54571712a97b8f51" providerId="LiveId" clId="{CC43E615-A308-48AA-9D3E-335E7B2FAD95}" dt="2022-11-16T23:35:50.561" v="4004" actId="478"/>
          <ac:picMkLst>
            <pc:docMk/>
            <pc:sldMk cId="407097774" sldId="274"/>
            <ac:picMk id="10" creationId="{E1492E80-F2BD-4114-88E7-F6ACB3AF501C}"/>
          </ac:picMkLst>
        </pc:picChg>
        <pc:picChg chg="add mod">
          <ac:chgData name="Gabriel Silva" userId="54571712a97b8f51" providerId="LiveId" clId="{CC43E615-A308-48AA-9D3E-335E7B2FAD95}" dt="2022-11-16T23:40:51.951" v="4108" actId="1076"/>
          <ac:picMkLst>
            <pc:docMk/>
            <pc:sldMk cId="407097774" sldId="274"/>
            <ac:picMk id="12" creationId="{E20F9CA6-18B5-466D-8562-9ADF1F3BE1F1}"/>
          </ac:picMkLst>
        </pc:picChg>
        <pc:picChg chg="add mod modCrop">
          <ac:chgData name="Gabriel Silva" userId="54571712a97b8f51" providerId="LiveId" clId="{CC43E615-A308-48AA-9D3E-335E7B2FAD95}" dt="2022-11-16T23:43:30.780" v="4276" actId="1076"/>
          <ac:picMkLst>
            <pc:docMk/>
            <pc:sldMk cId="407097774" sldId="274"/>
            <ac:picMk id="15" creationId="{B05152EB-C80A-4FD5-8BF8-05B0B831FB9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2578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9626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4543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694005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20320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68774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44051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88876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4793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4119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3715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5947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3553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5781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7138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1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117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68FA8A-136A-4D71-89BE-6D74B30EC862}" type="datetimeFigureOut">
              <a:rPr lang="pt-BR" smtClean="0"/>
              <a:t>15/11/2022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8C804-C1B8-4AAA-9496-0AE274F6AB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32153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9.mp4"/><Relationship Id="rId2" Type="http://schemas.microsoft.com/office/2007/relationships/media" Target="../media/media8.mp4"/><Relationship Id="rId1" Type="http://schemas.openxmlformats.org/officeDocument/2006/relationships/video" Target="NULL" TargetMode="Externa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1.mp4"/><Relationship Id="rId2" Type="http://schemas.microsoft.com/office/2007/relationships/media" Target="../media/media10.mp4"/><Relationship Id="rId1" Type="http://schemas.openxmlformats.org/officeDocument/2006/relationships/video" Target="NULL" TargetMode="Externa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7.mp4"/><Relationship Id="rId2" Type="http://schemas.microsoft.com/office/2007/relationships/media" Target="../media/media6.mp4"/><Relationship Id="rId1" Type="http://schemas.openxmlformats.org/officeDocument/2006/relationships/video" Target="NULL" TargetMode="Externa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BE50A-0A93-46E1-B0EE-3837D53C6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9125118" cy="3329581"/>
          </a:xfrm>
        </p:spPr>
        <p:txBody>
          <a:bodyPr/>
          <a:lstStyle/>
          <a:p>
            <a:r>
              <a:rPr lang="en-US" sz="8800">
                <a:latin typeface="Bahnschrift SemiBold Condensed" panose="020B0502040204020203" pitchFamily="34" charset="0"/>
              </a:rPr>
              <a:t>APLICAÇÃO SPA - REACT</a:t>
            </a:r>
            <a:endParaRPr lang="pt-BR" sz="8800" dirty="0">
              <a:latin typeface="Bahnschrift SemiBold Condensed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78DAEB-D48C-4089-B960-3AEE3BBBED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Gabriel da Silva – SP3072754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014705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C7425-0ECA-4975-A473-E042F532F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Animação Pulse</a:t>
            </a:r>
            <a:endParaRPr lang="pt-BR" sz="48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1B74870-0062-42CD-8B28-D80A844EC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662" y="2611120"/>
            <a:ext cx="1073467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273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22-11-15 21-47-44">
            <a:hlinkClick r:id="" action="ppaction://media"/>
            <a:extLst>
              <a:ext uri="{FF2B5EF4-FFF2-40B4-BE49-F238E27FC236}">
                <a16:creationId xmlns:a16="http://schemas.microsoft.com/office/drawing/2014/main" id="{AD0D3676-4FF7-48F2-BC55-6AE86013BCD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54" end="3271"/>
                </p14:media>
              </p:ext>
            </p:extLst>
          </p:nvPr>
        </p:nvPicPr>
        <p:blipFill rotWithShape="1">
          <a:blip r:embed="rId5"/>
          <a:srcRect l="74550" t="48731" r="-92" b="350"/>
          <a:stretch>
            <a:fillRect/>
          </a:stretch>
        </p:blipFill>
        <p:spPr>
          <a:xfrm>
            <a:off x="6805687" y="1970981"/>
            <a:ext cx="3815113" cy="42782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BEFBB6-DD77-4E55-BDAE-2F7CBC8A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Animação no Botões da Janela</a:t>
            </a:r>
          </a:p>
        </p:txBody>
      </p:sp>
      <p:pic>
        <p:nvPicPr>
          <p:cNvPr id="6" name="2022-11-15 21-47-22">
            <a:hlinkClick r:id="" action="ppaction://media"/>
            <a:extLst>
              <a:ext uri="{FF2B5EF4-FFF2-40B4-BE49-F238E27FC236}">
                <a16:creationId xmlns:a16="http://schemas.microsoft.com/office/drawing/2014/main" id="{98A956FB-97CF-433E-B922-DE69754E789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2968" end="1487"/>
                </p14:media>
              </p:ext>
            </p:extLst>
          </p:nvPr>
        </p:nvPicPr>
        <p:blipFill rotWithShape="1">
          <a:blip r:embed="rId6"/>
          <a:srcRect l="74558" t="48713" r="47" b="370"/>
          <a:stretch>
            <a:fillRect/>
          </a:stretch>
        </p:blipFill>
        <p:spPr>
          <a:xfrm>
            <a:off x="1828800" y="1970981"/>
            <a:ext cx="3793060" cy="427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9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8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C7425-0ECA-4975-A473-E042F532F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Animação no Botões da Janela</a:t>
            </a:r>
            <a:endParaRPr lang="pt-BR" sz="4800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F1571DC-2C98-40F2-A426-B8810020E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629" y="3080030"/>
            <a:ext cx="7644742" cy="158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883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22-11-15 21-57-47">
            <a:hlinkClick r:id="" action="ppaction://media"/>
            <a:extLst>
              <a:ext uri="{FF2B5EF4-FFF2-40B4-BE49-F238E27FC236}">
                <a16:creationId xmlns:a16="http://schemas.microsoft.com/office/drawing/2014/main" id="{F5B15AA3-0274-432A-A85F-320B17BB75A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913" end="1187"/>
                </p14:media>
              </p:ext>
            </p:extLst>
          </p:nvPr>
        </p:nvPicPr>
        <p:blipFill rotWithShape="1">
          <a:blip r:embed="rId5"/>
          <a:srcRect l="69737" t="42769" r="-3" b="1168"/>
          <a:stretch>
            <a:fillRect/>
          </a:stretch>
        </p:blipFill>
        <p:spPr>
          <a:xfrm>
            <a:off x="6360834" y="2479104"/>
            <a:ext cx="3690000" cy="3844800"/>
          </a:xfrm>
          <a:prstGeom prst="rect">
            <a:avLst/>
          </a:prstGeom>
        </p:spPr>
      </p:pic>
      <p:pic>
        <p:nvPicPr>
          <p:cNvPr id="6" name="2022-11-15 21-58-17">
            <a:hlinkClick r:id="" action="ppaction://media"/>
            <a:extLst>
              <a:ext uri="{FF2B5EF4-FFF2-40B4-BE49-F238E27FC236}">
                <a16:creationId xmlns:a16="http://schemas.microsoft.com/office/drawing/2014/main" id="{5472E279-7F91-486A-8B29-448E381378F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2634" end="1055"/>
                </p14:media>
              </p:ext>
            </p:extLst>
          </p:nvPr>
        </p:nvPicPr>
        <p:blipFill rotWithShape="1">
          <a:blip r:embed="rId6"/>
          <a:srcRect l="69737" t="43937" r="-3"/>
          <a:stretch>
            <a:fillRect/>
          </a:stretch>
        </p:blipFill>
        <p:spPr>
          <a:xfrm>
            <a:off x="1428694" y="2479104"/>
            <a:ext cx="3690000" cy="384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BEFBB6-DD77-4E55-BDAE-2F7CBC8A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Animação de Envio</a:t>
            </a:r>
          </a:p>
        </p:txBody>
      </p:sp>
    </p:spTree>
    <p:extLst>
      <p:ext uri="{BB962C8B-B14F-4D97-AF65-F5344CB8AC3E}">
        <p14:creationId xmlns:p14="http://schemas.microsoft.com/office/powerpoint/2010/main" val="2373638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83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C7425-0ECA-4975-A473-E042F532F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Animação de Envio</a:t>
            </a:r>
            <a:endParaRPr lang="pt-BR" sz="48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F0343D4-3E5F-4F53-B42D-CEDB1CD9C1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842"/>
          <a:stretch/>
        </p:blipFill>
        <p:spPr>
          <a:xfrm>
            <a:off x="1927225" y="3812585"/>
            <a:ext cx="3971925" cy="162341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20F9CA6-18B5-466D-8562-9ADF1F3BE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705" y="2243862"/>
            <a:ext cx="9292590" cy="801554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B05152EB-C80A-4FD5-8BF8-05B0B831FB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457"/>
          <a:stretch/>
        </p:blipFill>
        <p:spPr>
          <a:xfrm>
            <a:off x="6335077" y="4012946"/>
            <a:ext cx="3971925" cy="1222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9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35375-7EA7-45BC-B531-A1DE540C3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501" y="2346104"/>
            <a:ext cx="6772997" cy="2165791"/>
          </a:xfrm>
        </p:spPr>
        <p:txBody>
          <a:bodyPr/>
          <a:lstStyle/>
          <a:p>
            <a:r>
              <a:rPr lang="en-US" sz="6600" dirty="0" err="1">
                <a:latin typeface="Bahnschrift SemiBold Condensed" panose="020B0502040204020203" pitchFamily="34" charset="0"/>
              </a:rPr>
              <a:t>Calculadora</a:t>
            </a:r>
            <a:r>
              <a:rPr lang="en-US" sz="6600" dirty="0">
                <a:latin typeface="Bahnschrift SemiBold Condensed" panose="020B0502040204020203" pitchFamily="34" charset="0"/>
              </a:rPr>
              <a:t> </a:t>
            </a:r>
            <a:r>
              <a:rPr lang="en-US" sz="6600" dirty="0" err="1">
                <a:latin typeface="Bahnschrift SemiBold Condensed" panose="020B0502040204020203" pitchFamily="34" charset="0"/>
              </a:rPr>
              <a:t>em</a:t>
            </a:r>
            <a:r>
              <a:rPr lang="en-US" sz="6600" dirty="0">
                <a:latin typeface="Bahnschrift SemiBold Condensed" panose="020B0502040204020203" pitchFamily="34" charset="0"/>
              </a:rPr>
              <a:t> React + </a:t>
            </a:r>
            <a:r>
              <a:rPr lang="en-US" sz="6600" dirty="0" err="1">
                <a:latin typeface="Bahnschrift SemiBold Condensed" panose="020B0502040204020203" pitchFamily="34" charset="0"/>
              </a:rPr>
              <a:t>Aplicação</a:t>
            </a:r>
            <a:r>
              <a:rPr lang="en-US" sz="6600" dirty="0">
                <a:latin typeface="Bahnschrift SemiBold Condensed" panose="020B0502040204020203" pitchFamily="34" charset="0"/>
              </a:rPr>
              <a:t> de Feedback</a:t>
            </a:r>
            <a:endParaRPr lang="pt-BR" sz="66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394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EFBB6-DD77-4E55-BDAE-2F7CBC8A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Aplicação em </a:t>
            </a:r>
            <a:r>
              <a:rPr lang="pt-BR" sz="5400" dirty="0" err="1">
                <a:latin typeface="Bahnschrift SemiBold Condensed" panose="020B0502040204020203" pitchFamily="34" charset="0"/>
              </a:rPr>
              <a:t>React</a:t>
            </a:r>
            <a:endParaRPr lang="pt-BR" dirty="0">
              <a:latin typeface="Bahnschrift SemiBold Condensed" panose="020B0502040204020203" pitchFamily="34" charset="0"/>
            </a:endParaRPr>
          </a:p>
        </p:txBody>
      </p:sp>
      <p:pic>
        <p:nvPicPr>
          <p:cNvPr id="5" name="2022-11-15 23-34-12">
            <a:hlinkClick r:id="" action="ppaction://media"/>
            <a:extLst>
              <a:ext uri="{FF2B5EF4-FFF2-40B4-BE49-F238E27FC236}">
                <a16:creationId xmlns:a16="http://schemas.microsoft.com/office/drawing/2014/main" id="{5A5574DC-37E6-403D-8C62-0FC92BBEC26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624" end="1575"/>
                </p14:media>
              </p:ext>
            </p:extLst>
          </p:nvPr>
        </p:nvPicPr>
        <p:blipFill rotWithShape="1">
          <a:blip r:embed="rId4"/>
          <a:srcRect l="26854" t="9422" r="23460" b="14076"/>
          <a:stretch>
            <a:fillRect/>
          </a:stretch>
        </p:blipFill>
        <p:spPr>
          <a:xfrm>
            <a:off x="3326320" y="1607104"/>
            <a:ext cx="5539360" cy="4798178"/>
          </a:xfrm>
        </p:spPr>
      </p:pic>
    </p:spTree>
    <p:extLst>
      <p:ext uri="{BB962C8B-B14F-4D97-AF65-F5344CB8AC3E}">
        <p14:creationId xmlns:p14="http://schemas.microsoft.com/office/powerpoint/2010/main" val="382258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C7425-0ECA-4975-A473-E042F532F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err="1">
                <a:latin typeface="Bahnschrift SemiBold Condensed" panose="020B0502040204020203" pitchFamily="34" charset="0"/>
              </a:rPr>
              <a:t>Componente</a:t>
            </a:r>
            <a:r>
              <a:rPr lang="en-US" sz="5400" dirty="0">
                <a:latin typeface="Bahnschrift SemiBold Condensed" panose="020B0502040204020203" pitchFamily="34" charset="0"/>
              </a:rPr>
              <a:t> Calculator</a:t>
            </a:r>
            <a:endParaRPr lang="pt-BR" sz="4800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CEED153-34C6-4F2B-98B2-7F0A706575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5391" y="2768829"/>
            <a:ext cx="2719277" cy="1320342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449AE5E-4048-49ED-BE88-1FB479668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4239" y="2247900"/>
            <a:ext cx="6800850" cy="23622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9F43A43-38FE-4384-B545-D1D685374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391" y="5004752"/>
            <a:ext cx="4871390" cy="52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292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35375-7EA7-45BC-B531-A1DE540C3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2934" y="2887552"/>
            <a:ext cx="7946132" cy="1082896"/>
          </a:xfrm>
        </p:spPr>
        <p:txBody>
          <a:bodyPr/>
          <a:lstStyle/>
          <a:p>
            <a:r>
              <a:rPr lang="en-US" sz="6600" dirty="0" err="1">
                <a:latin typeface="Bahnschrift SemiBold Condensed" panose="020B0502040204020203" pitchFamily="34" charset="0"/>
              </a:rPr>
              <a:t>Melhorias</a:t>
            </a:r>
            <a:r>
              <a:rPr lang="en-US" sz="6600" dirty="0">
                <a:latin typeface="Bahnschrift SemiBold Condensed" panose="020B0502040204020203" pitchFamily="34" charset="0"/>
              </a:rPr>
              <a:t> </a:t>
            </a:r>
            <a:r>
              <a:rPr lang="en-US" sz="6600" dirty="0" err="1">
                <a:latin typeface="Bahnschrift SemiBold Condensed" panose="020B0502040204020203" pitchFamily="34" charset="0"/>
              </a:rPr>
              <a:t>na</a:t>
            </a:r>
            <a:r>
              <a:rPr lang="en-US" sz="6600" dirty="0">
                <a:latin typeface="Bahnschrift SemiBold Condensed" panose="020B0502040204020203" pitchFamily="34" charset="0"/>
              </a:rPr>
              <a:t> Interface e UX</a:t>
            </a:r>
            <a:endParaRPr lang="pt-BR" sz="66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3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EFBB6-DD77-4E55-BDAE-2F7CBC8A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Antes e depois</a:t>
            </a:r>
          </a:p>
        </p:txBody>
      </p:sp>
      <p:pic>
        <p:nvPicPr>
          <p:cNvPr id="15" name="2022-11-15 20-47-09">
            <a:hlinkClick r:id="" action="ppaction://media"/>
            <a:extLst>
              <a:ext uri="{FF2B5EF4-FFF2-40B4-BE49-F238E27FC236}">
                <a16:creationId xmlns:a16="http://schemas.microsoft.com/office/drawing/2014/main" id="{9249E463-EAC6-4A68-8062-54C03069BB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73139" t="45583" r="-166" b="1220"/>
          <a:stretch/>
        </p:blipFill>
        <p:spPr>
          <a:xfrm>
            <a:off x="1428694" y="2188528"/>
            <a:ext cx="3735180" cy="4135378"/>
          </a:xfrm>
          <a:prstGeom prst="rect">
            <a:avLst/>
          </a:prstGeom>
        </p:spPr>
      </p:pic>
      <p:pic>
        <p:nvPicPr>
          <p:cNvPr id="19" name="2022-11-15 20-47-31">
            <a:hlinkClick r:id="" action="ppaction://media"/>
            <a:extLst>
              <a:ext uri="{FF2B5EF4-FFF2-40B4-BE49-F238E27FC236}">
                <a16:creationId xmlns:a16="http://schemas.microsoft.com/office/drawing/2014/main" id="{5418328B-C081-4D6B-8901-FCA7692376FD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72950" t="45601" r="10" b="1202"/>
          <a:stretch/>
        </p:blipFill>
        <p:spPr>
          <a:xfrm>
            <a:off x="6315654" y="2188528"/>
            <a:ext cx="3735180" cy="4135378"/>
          </a:xfrm>
        </p:spPr>
      </p:pic>
    </p:spTree>
    <p:extLst>
      <p:ext uri="{BB962C8B-B14F-4D97-AF65-F5344CB8AC3E}">
        <p14:creationId xmlns:p14="http://schemas.microsoft.com/office/powerpoint/2010/main" val="1241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52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EFBB6-DD77-4E55-BDAE-2F7CBC8A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Animação nas categorias</a:t>
            </a:r>
          </a:p>
        </p:txBody>
      </p:sp>
      <p:pic>
        <p:nvPicPr>
          <p:cNvPr id="5" name="2022-11-15 21-15-28">
            <a:hlinkClick r:id="" action="ppaction://media"/>
            <a:extLst>
              <a:ext uri="{FF2B5EF4-FFF2-40B4-BE49-F238E27FC236}">
                <a16:creationId xmlns:a16="http://schemas.microsoft.com/office/drawing/2014/main" id="{2339C2FF-4370-4986-8E14-8B17F09D88D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429" end="1342"/>
                </p14:media>
              </p:ext>
            </p:extLst>
          </p:nvPr>
        </p:nvPicPr>
        <p:blipFill rotWithShape="1">
          <a:blip r:embed="rId5"/>
          <a:srcRect l="71847" t="47661" r="99" b="369"/>
          <a:stretch>
            <a:fillRect/>
          </a:stretch>
        </p:blipFill>
        <p:spPr>
          <a:xfrm>
            <a:off x="6677068" y="2225703"/>
            <a:ext cx="3688880" cy="3844201"/>
          </a:xfrm>
          <a:prstGeom prst="rect">
            <a:avLst/>
          </a:prstGeom>
        </p:spPr>
      </p:pic>
      <p:pic>
        <p:nvPicPr>
          <p:cNvPr id="6" name="2022-11-15 21-15-15">
            <a:hlinkClick r:id="" action="ppaction://media"/>
            <a:extLst>
              <a:ext uri="{FF2B5EF4-FFF2-40B4-BE49-F238E27FC236}">
                <a16:creationId xmlns:a16="http://schemas.microsoft.com/office/drawing/2014/main" id="{C409FD44-7F1E-4239-82CE-40B3DBCC327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364" end="979.9999"/>
                </p14:media>
              </p:ext>
            </p:extLst>
          </p:nvPr>
        </p:nvPicPr>
        <p:blipFill rotWithShape="1">
          <a:blip r:embed="rId6"/>
          <a:srcRect l="69737" t="43956" r="-3" b="-19"/>
          <a:stretch>
            <a:fillRect/>
          </a:stretch>
        </p:blipFill>
        <p:spPr>
          <a:xfrm>
            <a:off x="2009760" y="2225703"/>
            <a:ext cx="3690000" cy="3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43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1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C7425-0ECA-4975-A473-E042F532F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Animação nas categorias</a:t>
            </a:r>
            <a:endParaRPr lang="pt-BR" sz="48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99BAAFC-F173-4005-8D26-7F0066B3A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217" y="2909570"/>
            <a:ext cx="11085566" cy="220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073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2-11-15 21-36-44">
            <a:hlinkClick r:id="" action="ppaction://media"/>
            <a:extLst>
              <a:ext uri="{FF2B5EF4-FFF2-40B4-BE49-F238E27FC236}">
                <a16:creationId xmlns:a16="http://schemas.microsoft.com/office/drawing/2014/main" id="{764C8546-77E9-490F-A5A8-29C32141519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220" end="2242"/>
                </p14:media>
              </p:ext>
            </p:extLst>
          </p:nvPr>
        </p:nvPicPr>
        <p:blipFill rotWithShape="1">
          <a:blip r:embed="rId5"/>
          <a:srcRect l="69737" t="43956" r="-3" b="-19"/>
          <a:stretch>
            <a:fillRect/>
          </a:stretch>
        </p:blipFill>
        <p:spPr>
          <a:xfrm>
            <a:off x="6361200" y="2480400"/>
            <a:ext cx="3690000" cy="3844800"/>
          </a:xfrm>
          <a:prstGeom prst="rect">
            <a:avLst/>
          </a:prstGeom>
        </p:spPr>
      </p:pic>
      <p:pic>
        <p:nvPicPr>
          <p:cNvPr id="3" name="2022-11-15 21-37-07">
            <a:hlinkClick r:id="" action="ppaction://media"/>
            <a:extLst>
              <a:ext uri="{FF2B5EF4-FFF2-40B4-BE49-F238E27FC236}">
                <a16:creationId xmlns:a16="http://schemas.microsoft.com/office/drawing/2014/main" id="{355C2E66-C182-454B-B8FD-9D8A9F40353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2452" end="2222"/>
                </p14:media>
              </p:ext>
            </p:extLst>
          </p:nvPr>
        </p:nvPicPr>
        <p:blipFill rotWithShape="1">
          <a:blip r:embed="rId6"/>
          <a:srcRect l="69737" t="43956" r="-3" b="-19"/>
          <a:stretch>
            <a:fillRect/>
          </a:stretch>
        </p:blipFill>
        <p:spPr>
          <a:xfrm>
            <a:off x="1428694" y="2479104"/>
            <a:ext cx="3690000" cy="384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BEFBB6-DD77-4E55-BDAE-2F7CBC8A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5400" dirty="0">
                <a:latin typeface="Bahnschrift SemiBold Condensed" panose="020B0502040204020203" pitchFamily="34" charset="0"/>
              </a:rPr>
              <a:t>Animação Pulse</a:t>
            </a:r>
          </a:p>
        </p:txBody>
      </p:sp>
    </p:spTree>
    <p:extLst>
      <p:ext uri="{BB962C8B-B14F-4D97-AF65-F5344CB8AC3E}">
        <p14:creationId xmlns:p14="http://schemas.microsoft.com/office/powerpoint/2010/main" val="968190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1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1907</TotalTime>
  <Words>55</Words>
  <Application>Microsoft Office PowerPoint</Application>
  <PresentationFormat>Widescreen</PresentationFormat>
  <Paragraphs>15</Paragraphs>
  <Slides>14</Slides>
  <Notes>0</Notes>
  <HiddenSlides>0</HiddenSlides>
  <MMClips>11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Bahnschrift SemiBold Condensed</vt:lpstr>
      <vt:lpstr>Century Gothic</vt:lpstr>
      <vt:lpstr>Wingdings 3</vt:lpstr>
      <vt:lpstr>Ion</vt:lpstr>
      <vt:lpstr>APLICAÇÃO SPA - REACT</vt:lpstr>
      <vt:lpstr>Calculadora em React + Aplicação de Feedback</vt:lpstr>
      <vt:lpstr>Aplicação em React</vt:lpstr>
      <vt:lpstr>Componente Calculator</vt:lpstr>
      <vt:lpstr>Melhorias na Interface e UX</vt:lpstr>
      <vt:lpstr>Antes e depois</vt:lpstr>
      <vt:lpstr>Animação nas categorias</vt:lpstr>
      <vt:lpstr>Animação nas categorias</vt:lpstr>
      <vt:lpstr>Animação Pulse</vt:lpstr>
      <vt:lpstr>Animação Pulse</vt:lpstr>
      <vt:lpstr>Animação no Botões da Janela</vt:lpstr>
      <vt:lpstr>Animação no Botões da Janela</vt:lpstr>
      <vt:lpstr>Animação de Envio</vt:lpstr>
      <vt:lpstr>Animação de Envio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APLICAÇÃO SPA - REACT</dc:title>
  <dc:creator>Gabriel Silva</dc:creator>
  <cp:lastModifiedBy>Gabriel da Silva</cp:lastModifiedBy>
  <cp:revision>25</cp:revision>
  <dcterms:created xsi:type="dcterms:W3CDTF">2022-11-15T00:31:02Z</dcterms:created>
  <dcterms:modified xsi:type="dcterms:W3CDTF">2022-11-17T00:04:15Z</dcterms:modified>
</cp:coreProperties>
</file>